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72" r:id="rId5"/>
    <p:sldId id="273" r:id="rId6"/>
    <p:sldId id="259" r:id="rId7"/>
    <p:sldId id="278" r:id="rId8"/>
    <p:sldId id="262" r:id="rId9"/>
    <p:sldId id="263" r:id="rId10"/>
    <p:sldId id="264" r:id="rId11"/>
    <p:sldId id="268" r:id="rId12"/>
    <p:sldId id="282" r:id="rId13"/>
    <p:sldId id="280" r:id="rId14"/>
    <p:sldId id="283" r:id="rId15"/>
    <p:sldId id="284" r:id="rId16"/>
    <p:sldId id="285" r:id="rId17"/>
    <p:sldId id="286" r:id="rId18"/>
    <p:sldId id="287" r:id="rId19"/>
    <p:sldId id="288" r:id="rId20"/>
    <p:sldId id="290" r:id="rId21"/>
    <p:sldId id="289" r:id="rId22"/>
    <p:sldId id="291" r:id="rId23"/>
    <p:sldId id="292" r:id="rId24"/>
    <p:sldId id="297" r:id="rId25"/>
    <p:sldId id="296" r:id="rId26"/>
    <p:sldId id="295" r:id="rId27"/>
    <p:sldId id="294" r:id="rId28"/>
    <p:sldId id="293" r:id="rId29"/>
    <p:sldId id="298" r:id="rId30"/>
    <p:sldId id="299" r:id="rId31"/>
    <p:sldId id="300" r:id="rId32"/>
    <p:sldId id="305" r:id="rId33"/>
    <p:sldId id="304" r:id="rId34"/>
    <p:sldId id="303" r:id="rId35"/>
    <p:sldId id="312" r:id="rId36"/>
    <p:sldId id="302" r:id="rId37"/>
    <p:sldId id="311" r:id="rId38"/>
    <p:sldId id="310" r:id="rId39"/>
    <p:sldId id="309" r:id="rId40"/>
    <p:sldId id="308" r:id="rId41"/>
    <p:sldId id="307" r:id="rId42"/>
    <p:sldId id="306" r:id="rId43"/>
    <p:sldId id="314" r:id="rId44"/>
    <p:sldId id="317" r:id="rId45"/>
    <p:sldId id="315" r:id="rId46"/>
    <p:sldId id="316" r:id="rId47"/>
    <p:sldId id="318" r:id="rId48"/>
    <p:sldId id="319" r:id="rId49"/>
    <p:sldId id="320" r:id="rId50"/>
    <p:sldId id="321" r:id="rId51"/>
    <p:sldId id="322" r:id="rId52"/>
    <p:sldId id="323" r:id="rId53"/>
    <p:sldId id="325" r:id="rId54"/>
    <p:sldId id="324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4" r:id="rId63"/>
    <p:sldId id="333" r:id="rId64"/>
    <p:sldId id="335" r:id="rId65"/>
    <p:sldId id="336" r:id="rId66"/>
    <p:sldId id="338" r:id="rId67"/>
    <p:sldId id="337" r:id="rId68"/>
    <p:sldId id="339" r:id="rId69"/>
    <p:sldId id="340" r:id="rId70"/>
    <p:sldId id="341" r:id="rId71"/>
    <p:sldId id="342" r:id="rId72"/>
    <p:sldId id="343" r:id="rId73"/>
    <p:sldId id="344" r:id="rId74"/>
    <p:sldId id="281" r:id="rId75"/>
    <p:sldId id="301" r:id="rId76"/>
    <p:sldId id="31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7700"/>
    <a:srgbClr val="FFF4ED"/>
    <a:srgbClr val="7B0D56"/>
    <a:srgbClr val="D1D8B7"/>
    <a:srgbClr val="A09D79"/>
    <a:srgbClr val="AD5C4D"/>
    <a:srgbClr val="543E35"/>
    <a:srgbClr val="5E6A76"/>
    <a:srgbClr val="000000"/>
    <a:srgbClr val="F8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12/31/2023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Configuration of Server 2008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371833" cy="942666"/>
          </a:xfrm>
        </p:spPr>
        <p:txBody>
          <a:bodyPr/>
          <a:lstStyle/>
          <a:p>
            <a:pPr algn="l"/>
            <a:r>
              <a:rPr lang="en-US" dirty="0"/>
              <a:t>Prepared by: </a:t>
            </a:r>
            <a:r>
              <a:rPr lang="en-US" dirty="0" err="1"/>
              <a:t>Eyerusalem</a:t>
            </a:r>
            <a:r>
              <a:rPr lang="en-US" dirty="0"/>
              <a:t> Kebede</a:t>
            </a:r>
          </a:p>
          <a:p>
            <a:pPr algn="l"/>
            <a:r>
              <a:rPr lang="en-US" dirty="0"/>
              <a:t>ID Number : RDCS 001/13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DCD1C53-D2BD-5686-9564-98A01C73ACE2}"/>
              </a:ext>
            </a:extLst>
          </p:cNvPr>
          <p:cNvSpPr txBox="1">
            <a:spLocks/>
          </p:cNvSpPr>
          <p:nvPr/>
        </p:nvSpPr>
        <p:spPr>
          <a:xfrm>
            <a:off x="7108209" y="5264304"/>
            <a:ext cx="4371833" cy="942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Submitted To: Zelalem</a:t>
            </a:r>
          </a:p>
          <a:p>
            <a:pPr algn="l"/>
            <a:r>
              <a:rPr lang="en-US" dirty="0"/>
              <a:t>Submitted Date: Dec 16/2023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594" y="275771"/>
            <a:ext cx="4329757" cy="928915"/>
          </a:xfrm>
        </p:spPr>
        <p:txBody>
          <a:bodyPr/>
          <a:lstStyle/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Install ADDS</a:t>
            </a:r>
            <a:br>
              <a:rPr lang="en-US" sz="1050" dirty="0"/>
            </a:b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7139" y="2065600"/>
            <a:ext cx="5144861" cy="2987186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2060"/>
                </a:solidFill>
              </a:rPr>
              <a:t>After restart your account is automatically changed with ADDS name/username 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2023 G.C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E13671-0F5F-E78B-1E2C-0DAF861C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150491"/>
            <a:ext cx="5977920" cy="48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59278-D3F9-D7BA-E1BD-E9F184A1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2023 G.C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BB5BD-D907-1C3E-0596-137D7D19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1C3DF-2CB2-AA90-A5E1-D8A69269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132D32-D477-D223-4EBD-09D77944B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370" y="1119115"/>
            <a:ext cx="4612943" cy="317992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So, it’s show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>the DNS is installed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>or active</a:t>
            </a:r>
            <a:br>
              <a:rPr lang="en-US" sz="3600" dirty="0">
                <a:solidFill>
                  <a:srgbClr val="002060"/>
                </a:solidFill>
              </a:rPr>
            </a:b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2273B-9F67-D703-09B0-DBF9DC8E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8" y="902998"/>
            <a:ext cx="5626102" cy="41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3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329EAE-008E-E594-5CB9-86A715D0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2023 G.C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2DF20-9F74-4B68-298A-88D3CA378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B0F0"/>
                </a:solidFill>
              </a:rPr>
              <a:t>Installation DHCP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0A13A-A7BF-7B37-D97B-7AF1E236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C353E-1A23-FAB8-F139-523D61CD7235}"/>
              </a:ext>
            </a:extLst>
          </p:cNvPr>
          <p:cNvSpPr txBox="1"/>
          <p:nvPr/>
        </p:nvSpPr>
        <p:spPr>
          <a:xfrm>
            <a:off x="0" y="2495098"/>
            <a:ext cx="7326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HOW TO INSTALL DYNAMIC HOST CONFIGURATION PROTOCOL (DHCP)</a:t>
            </a:r>
          </a:p>
        </p:txBody>
      </p:sp>
    </p:spTree>
    <p:extLst>
      <p:ext uri="{BB962C8B-B14F-4D97-AF65-F5344CB8AC3E}">
        <p14:creationId xmlns:p14="http://schemas.microsoft.com/office/powerpoint/2010/main" val="31202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931D5-FA4F-2FF0-46C5-CBBB2E5BA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 G.C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245F7-774C-50EF-CB10-7B47E3BD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B0F0"/>
                </a:solidFill>
              </a:rPr>
              <a:t>Installation DHCP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1D7A1-2B83-6ED6-75B0-684BDA2F6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71D753-1677-70A2-B1A2-E852C7CA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023" y="180422"/>
            <a:ext cx="3423708" cy="310897"/>
          </a:xfrm>
        </p:spPr>
        <p:txBody>
          <a:bodyPr/>
          <a:lstStyle/>
          <a:p>
            <a:br>
              <a:rPr lang="en-US" dirty="0"/>
            </a:br>
            <a:r>
              <a:rPr lang="en-US" sz="2400" dirty="0"/>
              <a:t>DHCP installation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A7097-1FCA-1707-B20A-B7DA02F83E1C}"/>
              </a:ext>
            </a:extLst>
          </p:cNvPr>
          <p:cNvSpPr txBox="1"/>
          <p:nvPr/>
        </p:nvSpPr>
        <p:spPr>
          <a:xfrm>
            <a:off x="1594743" y="235832"/>
            <a:ext cx="6662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Go to server manager Next step go to Add Roles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FBD2-14D3-74A5-B9F0-A6D31CCE9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12" y="952984"/>
            <a:ext cx="7504085" cy="5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1C014-0CCF-A7F6-715F-D93DA2C2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2023 G.C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95963-84A1-D812-04D5-C39EEE0A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B0F0"/>
                </a:solidFill>
              </a:rPr>
              <a:t>Installation DHCP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91FAD-7053-69CA-D2B7-F2756AF0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1231E7-9B95-B476-BCC9-97BE2C82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82296"/>
            <a:ext cx="4050475" cy="563047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Click Next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EF2E59-579B-0FD1-F0D9-48C2B676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0" y="720839"/>
            <a:ext cx="4720036" cy="4496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27E1F2-94D0-46AE-6F6D-251EF1CAA157}"/>
              </a:ext>
            </a:extLst>
          </p:cNvPr>
          <p:cNvSpPr txBox="1"/>
          <p:nvPr/>
        </p:nvSpPr>
        <p:spPr>
          <a:xfrm>
            <a:off x="6547514" y="351507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Mark DHCP Server then click Next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863DD0-B923-03B1-EC55-7B85F41B9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03" y="890866"/>
            <a:ext cx="5325087" cy="43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9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DB046-45A2-CE52-D0FF-C6F72016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2023 G.C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1589E-E6ED-7FB7-E0F3-2D7ADEA32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B0F0"/>
                </a:solidFill>
              </a:rPr>
              <a:t>Installation DHCP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4BF64-7F95-1FA9-3A90-31EC2583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043B17-6362-6009-F143-B1E0217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12392"/>
            <a:ext cx="2753983" cy="559899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Click Next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C28C68-8517-ECCE-9C35-25ACF001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2" y="1236550"/>
            <a:ext cx="5188879" cy="3990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0289F-B84D-A3ED-ED7A-03DC00E35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6550"/>
            <a:ext cx="5576624" cy="3990543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22BD464E-2B03-0343-9003-CC3EFA0BF498}"/>
              </a:ext>
            </a:extLst>
          </p:cNvPr>
          <p:cNvSpPr txBox="1">
            <a:spLocks/>
          </p:cNvSpPr>
          <p:nvPr/>
        </p:nvSpPr>
        <p:spPr>
          <a:xfrm>
            <a:off x="6903038" y="312391"/>
            <a:ext cx="2753983" cy="559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</a:rPr>
              <a:t>Click Next</a:t>
            </a:r>
          </a:p>
        </p:txBody>
      </p:sp>
    </p:spTree>
    <p:extLst>
      <p:ext uri="{BB962C8B-B14F-4D97-AF65-F5344CB8AC3E}">
        <p14:creationId xmlns:p14="http://schemas.microsoft.com/office/powerpoint/2010/main" val="3438087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31EDE-55C5-882B-E7CA-6030EF2A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28655-9B87-26F5-4C5F-236527AA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B0F0"/>
                </a:solidFill>
              </a:rPr>
              <a:t>Installation DHCP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FF3CC-34BD-22FD-1337-21975E31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20C71D-8783-96B7-A140-E00C8052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19" y="437420"/>
            <a:ext cx="3302758" cy="818174"/>
          </a:xfrm>
        </p:spPr>
        <p:txBody>
          <a:bodyPr>
            <a:noAutofit/>
          </a:bodyPr>
          <a:lstStyle/>
          <a:p>
            <a:r>
              <a:rPr lang="en-US" sz="2000" dirty="0"/>
              <a:t>Installation DHCP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6675E1-40E7-3A48-93A8-8AB5087D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5" y="1290259"/>
            <a:ext cx="5925165" cy="4466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8232DD-B43C-084A-BB13-D5B394321148}"/>
              </a:ext>
            </a:extLst>
          </p:cNvPr>
          <p:cNvSpPr txBox="1"/>
          <p:nvPr/>
        </p:nvSpPr>
        <p:spPr>
          <a:xfrm>
            <a:off x="7167078" y="1914411"/>
            <a:ext cx="50249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Click on preferred DNS server IPv4 address: validate button than Click Next And you date this valid message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9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F63F2-3D3C-0323-5601-FF1A35E0C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2023 G.C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51224-DE1F-E4D1-BC60-27665037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B0F0"/>
                </a:solidFill>
              </a:rPr>
              <a:t>Installation DHCP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98CDB-3D8C-FBA9-A337-87176C30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A7FDE6-59D4-862C-863E-10C7D6D2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1" y="326454"/>
            <a:ext cx="6156096" cy="676656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</a:rPr>
              <a:t>We are not use WINS setting so click Next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104D1-2ABF-2310-49D3-FDAB6D28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0" y="1327705"/>
            <a:ext cx="5655758" cy="4316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3E399-FEE1-8E81-47CC-F4DDC457850D}"/>
              </a:ext>
            </a:extLst>
          </p:cNvPr>
          <p:cNvSpPr txBox="1"/>
          <p:nvPr/>
        </p:nvSpPr>
        <p:spPr>
          <a:xfrm>
            <a:off x="6395471" y="492351"/>
            <a:ext cx="5125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step we add new DHCP scope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2E0877-3A7F-4538-F8CA-86496034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823" y="1364073"/>
            <a:ext cx="5620520" cy="42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3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9BC38-9E0A-FDD1-7869-879A2370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2023 G.C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C7E70-ECE7-3704-FF66-1D27A9E6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B0F0"/>
                </a:solidFill>
              </a:rPr>
              <a:t>Installation DHCP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3994F-3844-EB71-0936-506E682F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F48FB1-6E91-7786-5716-FDB3E253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45" y="486952"/>
            <a:ext cx="4587088" cy="676656"/>
          </a:xfrm>
        </p:spPr>
        <p:txBody>
          <a:bodyPr/>
          <a:lstStyle/>
          <a:p>
            <a:pPr algn="just"/>
            <a:br>
              <a:rPr lang="en-US" sz="11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After click add button you get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 this form and insert carefully then click OK and Nex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99F7CB-D31B-296D-8CA9-1CAF657B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45" y="1257368"/>
            <a:ext cx="4994992" cy="4343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48C057-FB2B-7599-758A-061ECF6F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7368"/>
            <a:ext cx="5919216" cy="4242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A72AC6-0DC6-1CD6-E383-CB5860A2213D}"/>
              </a:ext>
            </a:extLst>
          </p:cNvPr>
          <p:cNvSpPr txBox="1"/>
          <p:nvPr/>
        </p:nvSpPr>
        <p:spPr>
          <a:xfrm>
            <a:off x="7818120" y="302286"/>
            <a:ext cx="1716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sz="1800" b="1" dirty="0">
                <a:solidFill>
                  <a:srgbClr val="FF0000"/>
                </a:solidFill>
              </a:rPr>
              <a:t>lick Next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4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F6ED4-7586-B647-23FF-40F84ED0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2023 G.C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2E28B-88F0-0B0D-628F-4D774EED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B0F0"/>
                </a:solidFill>
              </a:rPr>
              <a:t>Installation DHCP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CBAB9-0D30-1C7A-1274-BC9D4190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80B90C-4D6F-0CAD-8758-6EDC0643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22" y="456580"/>
            <a:ext cx="4146054" cy="67665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Disable DHCP IPv6 b/se we are not use it. And click Next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CBD29-D3BE-0CE9-DEA0-CDF4857D1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22" y="1414719"/>
            <a:ext cx="5453546" cy="41126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476141-94EB-D6D3-2C6A-6599731956F1}"/>
              </a:ext>
            </a:extLst>
          </p:cNvPr>
          <p:cNvSpPr txBox="1"/>
          <p:nvPr/>
        </p:nvSpPr>
        <p:spPr>
          <a:xfrm>
            <a:off x="6506570" y="425576"/>
            <a:ext cx="4521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Select use current credentials, and click Next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A26B55-20DD-9520-358D-90B8D8DC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34" y="1180302"/>
            <a:ext cx="5653295" cy="43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BBC90-4FC2-1EC0-26AF-D25F0060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199" y="1317658"/>
            <a:ext cx="3855485" cy="2688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37872-264F-38DF-4864-27E5D91D5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83" y="1286075"/>
            <a:ext cx="3855485" cy="271364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E475D-14C9-F2F4-C195-0AD9B1D34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279" y="378862"/>
            <a:ext cx="5253315" cy="494595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spc="300" dirty="0">
                <a:solidFill>
                  <a:srgbClr val="0070C0"/>
                </a:solidFill>
              </a:rPr>
              <a:t>Server</a:t>
            </a:r>
            <a:r>
              <a:rPr lang="en-US" b="1" spc="300" dirty="0">
                <a:solidFill>
                  <a:srgbClr val="0070C0"/>
                </a:solidFill>
              </a:rPr>
              <a:t> </a:t>
            </a:r>
            <a:r>
              <a:rPr lang="en-US" sz="3200" b="1" spc="300" dirty="0">
                <a:solidFill>
                  <a:srgbClr val="0070C0"/>
                </a:solidFill>
              </a:rPr>
              <a:t>installation</a:t>
            </a:r>
            <a:endParaRPr lang="en-US" b="1" spc="3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09A3F-E366-825D-4A7E-AD9EF7C44B12}"/>
              </a:ext>
            </a:extLst>
          </p:cNvPr>
          <p:cNvSpPr txBox="1"/>
          <p:nvPr/>
        </p:nvSpPr>
        <p:spPr>
          <a:xfrm>
            <a:off x="771106" y="794438"/>
            <a:ext cx="10179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CD and press F12, then install follow the by the CD instruction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6FC1FC-2011-6085-1B9D-36BDF8CFE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001" y="4317609"/>
            <a:ext cx="3465131" cy="24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3CA0C-9AE8-E4C2-DCBC-5378C693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2023 G.C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CD7FB-5BD1-E719-627C-4B07B77B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B0F0"/>
                </a:solidFill>
              </a:rPr>
              <a:t>Installation DHCP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B608D-2079-9812-595D-E8275794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73B233-7864-EC96-ECBF-398B2A51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5724"/>
            <a:ext cx="5104263" cy="676656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Check your configuration and click Install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91D24E-F81B-5068-EBE0-8896AC27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6" y="1546266"/>
            <a:ext cx="5519559" cy="4144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DE362-F92C-2C8C-AEDD-61D2C7B2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967" y="1426209"/>
            <a:ext cx="5272585" cy="4264907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DDA698F0-0D87-37EB-4A51-356795876166}"/>
              </a:ext>
            </a:extLst>
          </p:cNvPr>
          <p:cNvSpPr txBox="1">
            <a:spLocks/>
          </p:cNvSpPr>
          <p:nvPr/>
        </p:nvSpPr>
        <p:spPr>
          <a:xfrm>
            <a:off x="6180160" y="356502"/>
            <a:ext cx="4847504" cy="676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</a:rPr>
              <a:t>The process of installation </a:t>
            </a:r>
          </a:p>
        </p:txBody>
      </p:sp>
    </p:spTree>
    <p:extLst>
      <p:ext uri="{BB962C8B-B14F-4D97-AF65-F5344CB8AC3E}">
        <p14:creationId xmlns:p14="http://schemas.microsoft.com/office/powerpoint/2010/main" val="2546713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0C6C5-CAFF-D1F9-896C-05011535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FD472-3D94-C713-3E81-B40EED45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CB88B-9CE0-22DF-D851-E6D924F3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2B002F-E61A-381F-94F8-6B5279B1DF0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83A3B-C42B-20B3-0B65-54BEB62C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9" y="1845326"/>
            <a:ext cx="5147994" cy="4217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1C2700-BAAB-F696-4EEF-F82E664495C9}"/>
              </a:ext>
            </a:extLst>
          </p:cNvPr>
          <p:cNvSpPr txBox="1"/>
          <p:nvPr/>
        </p:nvSpPr>
        <p:spPr>
          <a:xfrm>
            <a:off x="832137" y="535175"/>
            <a:ext cx="98666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Click Start -&gt; Administrative Tools -&gt; </a:t>
            </a:r>
            <a:r>
              <a:rPr lang="en-US" sz="3200" b="1" dirty="0">
                <a:solidFill>
                  <a:schemeClr val="bg1"/>
                </a:solidFill>
              </a:rPr>
              <a:t>DHCP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-&gt; </a:t>
            </a:r>
            <a:r>
              <a:rPr lang="en-US" sz="3200" b="1" dirty="0">
                <a:solidFill>
                  <a:srgbClr val="00B0F0"/>
                </a:solidFill>
              </a:rPr>
              <a:t>Reservations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Insert the IP Address and MAC Address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FB83DD-3FA9-2427-D371-E4C930B6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37" y="1728859"/>
            <a:ext cx="5951516" cy="44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1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6575B-AA2A-9E28-C416-AB122B2A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59434-D300-D184-D817-1CBECC58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355D5-B7B3-9C55-A574-90C58595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965AB4-1F23-5F46-01E1-27C15632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393192"/>
            <a:ext cx="9144000" cy="676656"/>
          </a:xfrm>
        </p:spPr>
        <p:txBody>
          <a:bodyPr/>
          <a:lstStyle/>
          <a:p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3200" b="1" dirty="0">
                <a:solidFill>
                  <a:srgbClr val="00B0F0"/>
                </a:solidFill>
              </a:rPr>
              <a:t>When it’s finished we get this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4A418-6791-A3D1-5FE7-1260C49E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1" y="1352550"/>
            <a:ext cx="8641592" cy="51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80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F6D83-9908-5537-652C-D2D6A180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EA141-A7B5-36A7-A2E5-7ACAB096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A8F53-F989-4D32-B43F-E79A3504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A7923-8BAA-EDA7-FDC3-A95643DCE9C1}"/>
              </a:ext>
            </a:extLst>
          </p:cNvPr>
          <p:cNvSpPr txBox="1"/>
          <p:nvPr/>
        </p:nvSpPr>
        <p:spPr>
          <a:xfrm>
            <a:off x="1090311" y="359618"/>
            <a:ext cx="8750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00B0F0"/>
                </a:solidFill>
                <a:latin typeface="Aptos Narrow" panose="020B0004020202020204" pitchFamily="34" charset="0"/>
              </a:rPr>
              <a:t>Create structure like this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FEFB5-5591-52B6-E380-2FBB5971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596571"/>
            <a:ext cx="10865944" cy="42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8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9EFCEF-0DE3-4B42-86C9-50005A49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03D00-5145-3A75-5F00-DF0CBDE2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B2F29-036E-995B-CF22-D3BB636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8B7BD1-CE98-7D6C-B587-AB79AFEC6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26" y="199249"/>
            <a:ext cx="10222560" cy="978635"/>
          </a:xfrm>
        </p:spPr>
        <p:txBody>
          <a:bodyPr/>
          <a:lstStyle/>
          <a:p>
            <a:pPr algn="ctr"/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rgbClr val="00B0F0"/>
                </a:solidFill>
              </a:rPr>
              <a:t>Start  Administrative tolls than Active Directory user and Computers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F509D-7877-33C5-09D8-F80979AB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273" y="1177884"/>
            <a:ext cx="7032527" cy="51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50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FCFA7-C9B6-51A4-ACBC-C681597A0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EAA0E-4FB4-9DF9-CF66-CD0685ED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E296A-E4A3-B319-FE30-00161EBC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8B44BC-B812-E47A-A733-16A4C229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37" y="232228"/>
            <a:ext cx="11086012" cy="1089139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00B0F0"/>
                </a:solidFill>
              </a:rPr>
              <a:t>Right click on domain name click new organizational unit insert name than click </a:t>
            </a:r>
            <a:r>
              <a:rPr lang="en-US" sz="3600" b="1" dirty="0">
                <a:solidFill>
                  <a:srgbClr val="FF0000"/>
                </a:solidFill>
              </a:rPr>
              <a:t>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FC81-1B4D-0385-3D34-E05CE927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8" y="1356305"/>
            <a:ext cx="6056957" cy="4569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8AF4D-D54F-3CBE-99E2-2ECF0733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63" y="1356305"/>
            <a:ext cx="5236753" cy="45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3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6531F-4471-4284-CCDF-B60B4FBF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83398-B4C3-263E-1D1D-277D482D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06E1C-2180-388C-D638-D24B313C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2D748C-0D25-2811-057B-F24F62D7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42" y="595083"/>
            <a:ext cx="9144000" cy="856345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Right click on your organizational Unit </a:t>
            </a:r>
            <a:r>
              <a:rPr lang="en-US" sz="32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70C0"/>
                </a:solidFill>
              </a:rPr>
              <a:t>click new </a:t>
            </a:r>
            <a:r>
              <a:rPr lang="en-US" sz="32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70C0"/>
                </a:solidFill>
              </a:rPr>
              <a:t>Group </a:t>
            </a:r>
            <a:r>
              <a:rPr lang="en-US" sz="32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70C0"/>
                </a:solidFill>
              </a:rPr>
              <a:t>Insert name </a:t>
            </a:r>
            <a:r>
              <a:rPr lang="en-US" sz="32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70C0"/>
                </a:solidFill>
              </a:rPr>
              <a:t>click </a:t>
            </a:r>
            <a:r>
              <a:rPr lang="en-US" sz="3200" dirty="0">
                <a:solidFill>
                  <a:srgbClr val="FF0000"/>
                </a:solidFill>
              </a:rPr>
              <a:t>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AFFB02-128E-A0DC-1757-7FC9B3E0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6" y="1691423"/>
            <a:ext cx="5326741" cy="4383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EF121C-D66E-8C11-2C45-09EB690D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68" y="1585467"/>
            <a:ext cx="5789048" cy="45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2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63935-21F1-0301-4ED3-802161F6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720E3-F809-7852-0E13-9E283084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22B73-C1D1-5405-11EE-BFFF0AE6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EBE4E1-C1A4-2583-E497-90D28492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57" y="338328"/>
            <a:ext cx="9264614" cy="67665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Click user icon and fulfill the information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0070C0"/>
                </a:solidFill>
              </a:rPr>
              <a:t> Next insert password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0070C0"/>
                </a:solidFill>
              </a:rPr>
              <a:t> click next then finished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FA9DFD-FAB3-81B0-A245-699A8C7F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546"/>
            <a:ext cx="4162958" cy="3295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7969A-E3D8-0C18-B21D-892F8639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192" y="2039992"/>
            <a:ext cx="4466920" cy="3295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9CBC56-5A02-C45E-3EFD-7D0B5662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46" y="2693135"/>
            <a:ext cx="4058870" cy="311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4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7089E-55D7-F20C-B351-8B050C28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8D6CF-4F38-42F9-0AE2-245BEF08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F236-5B36-DF8B-A8F2-F09E6B64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641FE-BAF9-4421-08BC-B7F3D2E5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892"/>
            <a:ext cx="11027664" cy="676656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Right click on </a:t>
            </a:r>
            <a:r>
              <a:rPr lang="en-US" sz="2000" dirty="0">
                <a:solidFill>
                  <a:srgbClr val="FF0000"/>
                </a:solidFill>
              </a:rPr>
              <a:t>created user </a:t>
            </a:r>
            <a:r>
              <a:rPr lang="en-US" sz="2000" dirty="0">
                <a:solidFill>
                  <a:srgbClr val="0070C0"/>
                </a:solidFill>
              </a:rPr>
              <a:t>and click </a:t>
            </a:r>
            <a:r>
              <a:rPr lang="en-US" sz="2000" dirty="0">
                <a:solidFill>
                  <a:srgbClr val="FF0000"/>
                </a:solidFill>
              </a:rPr>
              <a:t>properties </a:t>
            </a:r>
            <a:r>
              <a:rPr lang="en-US" sz="2000" dirty="0">
                <a:solidFill>
                  <a:srgbClr val="00B0F0"/>
                </a:solidFill>
              </a:rPr>
              <a:t>Click</a:t>
            </a:r>
            <a:r>
              <a:rPr lang="en-US" sz="2000" dirty="0">
                <a:solidFill>
                  <a:srgbClr val="FF0000"/>
                </a:solidFill>
              </a:rPr>
              <a:t> Account </a:t>
            </a:r>
            <a:r>
              <a:rPr lang="en-US" sz="2000" dirty="0">
                <a:solidFill>
                  <a:srgbClr val="00B0F0"/>
                </a:solidFill>
              </a:rPr>
              <a:t>then click </a:t>
            </a:r>
            <a:r>
              <a:rPr lang="en-US" sz="2000" dirty="0">
                <a:solidFill>
                  <a:srgbClr val="FF0000"/>
                </a:solidFill>
              </a:rPr>
              <a:t>Logon Hours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1E377-4B73-2512-2AFD-8204AAB8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1" y="1598976"/>
            <a:ext cx="5273186" cy="3903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6078D6-209F-129B-6F28-7F4129F1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642" y="1600552"/>
            <a:ext cx="5157072" cy="3902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0B9296-B324-1FF4-6099-DB9ECF9E2294}"/>
              </a:ext>
            </a:extLst>
          </p:cNvPr>
          <p:cNvSpPr txBox="1"/>
          <p:nvPr/>
        </p:nvSpPr>
        <p:spPr>
          <a:xfrm>
            <a:off x="9939236" y="21214"/>
            <a:ext cx="1973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Logon Hour</a:t>
            </a:r>
          </a:p>
        </p:txBody>
      </p:sp>
    </p:spTree>
    <p:extLst>
      <p:ext uri="{BB962C8B-B14F-4D97-AF65-F5344CB8AC3E}">
        <p14:creationId xmlns:p14="http://schemas.microsoft.com/office/powerpoint/2010/main" val="364680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71AB7-B99C-9C83-E466-74F52952C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548F6-1F84-42A4-FB32-EA8AE184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83A76-2870-EBD2-BF99-061504A83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EFB58-1DEB-3F5C-4770-81F2F3A4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29099"/>
            <a:ext cx="5436066" cy="4091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5EC521-7CF7-14BB-5E52-00F55C549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6451"/>
            <a:ext cx="5253736" cy="4045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487432-A22A-2C36-B231-FF683B76D612}"/>
              </a:ext>
            </a:extLst>
          </p:cNvPr>
          <p:cNvSpPr txBox="1"/>
          <p:nvPr/>
        </p:nvSpPr>
        <p:spPr>
          <a:xfrm>
            <a:off x="365760" y="519217"/>
            <a:ext cx="10229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First click </a:t>
            </a:r>
            <a:r>
              <a:rPr lang="en-US" sz="2400" b="1" dirty="0">
                <a:solidFill>
                  <a:srgbClr val="FF0000"/>
                </a:solidFill>
              </a:rPr>
              <a:t>Logon Denied </a:t>
            </a:r>
            <a:r>
              <a:rPr lang="en-US" sz="2400" b="1" dirty="0">
                <a:solidFill>
                  <a:srgbClr val="0070C0"/>
                </a:solidFill>
              </a:rPr>
              <a:t>Select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Logon Time</a:t>
            </a:r>
            <a:r>
              <a:rPr lang="en-US" sz="2400" b="1" dirty="0">
                <a:solidFill>
                  <a:srgbClr val="0070C0"/>
                </a:solidFill>
              </a:rPr>
              <a:t> and click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Logon Permitted </a:t>
            </a:r>
            <a:r>
              <a:rPr lang="en-US" sz="2400" b="1" dirty="0">
                <a:solidFill>
                  <a:schemeClr val="bg1"/>
                </a:solidFill>
              </a:rPr>
              <a:t>then </a:t>
            </a:r>
            <a:r>
              <a:rPr lang="en-US" sz="2400" b="1" dirty="0">
                <a:solidFill>
                  <a:srgbClr val="FF0000"/>
                </a:solidFill>
              </a:rPr>
              <a:t>OK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0076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759" y="1101511"/>
            <a:ext cx="11466849" cy="590812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on computer, Change Settings, Insert the name of computer, click OK then restart you’re the computer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8D62D43-A90C-44C1-87C1-651B7FA4B6B0}"/>
              </a:ext>
            </a:extLst>
          </p:cNvPr>
          <p:cNvSpPr txBox="1">
            <a:spLocks/>
          </p:cNvSpPr>
          <p:nvPr/>
        </p:nvSpPr>
        <p:spPr>
          <a:xfrm>
            <a:off x="574279" y="378862"/>
            <a:ext cx="6972933" cy="494595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vert="horz" wrap="square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300" dirty="0">
                <a:solidFill>
                  <a:srgbClr val="0070C0"/>
                </a:solidFill>
              </a:rPr>
              <a:t>MODIFY COMPUTER NAME AND IP ADDRESS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DC500-1718-8ABE-AD7E-10DBF7A4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17" y="1692323"/>
            <a:ext cx="5750638" cy="43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3B009-CB4B-296E-9CE4-79703F46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74348-57D6-E331-60BB-7ECC7500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A4860-A2E0-BAC6-A114-E4D270E2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19BC4F-8865-CF17-5559-3F65D44E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08" y="657414"/>
            <a:ext cx="10724856" cy="361665"/>
          </a:xfrm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Right click on </a:t>
            </a:r>
            <a:r>
              <a:rPr lang="en-US" sz="2000" b="1" dirty="0">
                <a:solidFill>
                  <a:srgbClr val="FF0000"/>
                </a:solidFill>
              </a:rPr>
              <a:t>created user </a:t>
            </a:r>
            <a:r>
              <a:rPr lang="en-US" sz="2000" dirty="0">
                <a:solidFill>
                  <a:srgbClr val="0070C0"/>
                </a:solidFill>
              </a:rPr>
              <a:t>and click </a:t>
            </a:r>
            <a:r>
              <a:rPr lang="en-US" sz="2000" dirty="0">
                <a:solidFill>
                  <a:srgbClr val="FF0000"/>
                </a:solidFill>
              </a:rPr>
              <a:t>properties  </a:t>
            </a:r>
            <a:r>
              <a:rPr lang="en-US" sz="2000" dirty="0">
                <a:solidFill>
                  <a:srgbClr val="0070C0"/>
                </a:solidFill>
              </a:rPr>
              <a:t>Click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Account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then click </a:t>
            </a:r>
            <a:r>
              <a:rPr lang="en-US" sz="2000" dirty="0">
                <a:solidFill>
                  <a:srgbClr val="FF0000"/>
                </a:solidFill>
              </a:rPr>
              <a:t>Logon To. . 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29ED9-0689-6191-F6CA-E9931283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5" y="1608920"/>
            <a:ext cx="4845263" cy="3640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285D94-ED5A-F2B4-D9C5-52554EEA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631"/>
            <a:ext cx="4760686" cy="36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2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9D005-3ECA-B356-5002-B0041AE7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EFF4C-AEFA-0A55-5149-01D670D4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B38ED-08AC-594A-7DB8-4AA214E0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1522E-6C36-54E7-06A2-2E677B125D08}"/>
              </a:ext>
            </a:extLst>
          </p:cNvPr>
          <p:cNvSpPr txBox="1"/>
          <p:nvPr/>
        </p:nvSpPr>
        <p:spPr>
          <a:xfrm rot="19734699">
            <a:off x="283982" y="3008435"/>
            <a:ext cx="11002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Aptos Narrow" panose="020B0004020202020204" pitchFamily="34" charset="0"/>
              </a:rPr>
              <a:t>JOIN CLIENT PC TO DOMAIN NAME</a:t>
            </a:r>
          </a:p>
        </p:txBody>
      </p:sp>
    </p:spTree>
    <p:extLst>
      <p:ext uri="{BB962C8B-B14F-4D97-AF65-F5344CB8AC3E}">
        <p14:creationId xmlns:p14="http://schemas.microsoft.com/office/powerpoint/2010/main" val="2045198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8323B-FDEF-24D3-0BB6-C53B3672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B7114-54FC-B5AF-93AF-6BCFE05E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7D732-255D-34BA-73DC-731862D5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3EC09A-793F-43C2-9098-DD4B9F86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02" y="484559"/>
            <a:ext cx="11662814" cy="676656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</a:rPr>
              <a:t>Change adapter settings </a:t>
            </a:r>
            <a:r>
              <a:rPr lang="en-US" sz="2400" b="1" dirty="0">
                <a:solidFill>
                  <a:srgbClr val="0070C0"/>
                </a:solidFill>
              </a:rPr>
              <a:t>Right click on </a:t>
            </a:r>
            <a:r>
              <a:rPr lang="en-US" sz="2400" dirty="0">
                <a:solidFill>
                  <a:srgbClr val="FF0000"/>
                </a:solidFill>
              </a:rPr>
              <a:t>Local Area Connection </a:t>
            </a:r>
            <a:r>
              <a:rPr lang="en-US" sz="2400" b="1" dirty="0">
                <a:solidFill>
                  <a:srgbClr val="0070C0"/>
                </a:solidFill>
              </a:rPr>
              <a:t>then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property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10FB07-F28C-B5BB-E8D2-5A9AC98DA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688" y="1156014"/>
            <a:ext cx="5291910" cy="5092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77573-3AE3-5BEF-027B-955EDF24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" y="1590278"/>
            <a:ext cx="5743598" cy="4200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3FCC04-2F4D-5028-A66D-DFEA3C2EC2AB}"/>
              </a:ext>
            </a:extLst>
          </p:cNvPr>
          <p:cNvSpPr txBox="1"/>
          <p:nvPr/>
        </p:nvSpPr>
        <p:spPr>
          <a:xfrm>
            <a:off x="9943302" y="82296"/>
            <a:ext cx="2071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Join to Domain</a:t>
            </a:r>
          </a:p>
        </p:txBody>
      </p:sp>
    </p:spTree>
    <p:extLst>
      <p:ext uri="{BB962C8B-B14F-4D97-AF65-F5344CB8AC3E}">
        <p14:creationId xmlns:p14="http://schemas.microsoft.com/office/powerpoint/2010/main" val="60254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7C250-6651-A6CC-DAAB-8BAD4A3F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9AB85-D544-A4BB-4E65-2544492A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DC6D-B707-6DCA-FD09-E9B1B610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634584-02D8-C9A0-DE10-21FBBB1F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" y="319314"/>
            <a:ext cx="10759586" cy="1182809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Click on </a:t>
            </a:r>
            <a:r>
              <a:rPr lang="en-US" sz="2400" b="1" dirty="0">
                <a:solidFill>
                  <a:srgbClr val="FF0000"/>
                </a:solidFill>
              </a:rPr>
              <a:t>Internet Protocol Version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 click 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Properties</a:t>
            </a: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 Insert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IP Address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Preferred DNS server address then click OK</a:t>
            </a:r>
            <a:b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</a:b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2CCFF-9290-2A0A-FF87-AFC4D7ED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5" y="1745683"/>
            <a:ext cx="4264008" cy="4557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3B476-5401-B052-20EB-F58E867B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2123"/>
            <a:ext cx="5036457" cy="47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76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2D08D-A92E-C3CB-48CB-848E7AB5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B02C5-5A85-D4C1-B4A0-CADD9E79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C4789-F799-23F9-D323-85BADF04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2E4DF0-CFB9-842A-7EA5-71EFD3EE7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13" y="198626"/>
            <a:ext cx="9144000" cy="78565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Start </a:t>
            </a:r>
            <a:r>
              <a:rPr lang="en-US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 Right click on Computer  Properties     Change settings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BFFC22-337F-B59C-AB27-50E0529D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" y="1587184"/>
            <a:ext cx="5145723" cy="4566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6B8C47-C187-AF00-1468-B4610C33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7184"/>
            <a:ext cx="5919216" cy="4566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D4E72F-4151-9060-2A94-DE6470A3CABB}"/>
              </a:ext>
            </a:extLst>
          </p:cNvPr>
          <p:cNvSpPr txBox="1"/>
          <p:nvPr/>
        </p:nvSpPr>
        <p:spPr>
          <a:xfrm>
            <a:off x="9812093" y="82296"/>
            <a:ext cx="1871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Join to Domain</a:t>
            </a:r>
          </a:p>
        </p:txBody>
      </p:sp>
    </p:spTree>
    <p:extLst>
      <p:ext uri="{BB962C8B-B14F-4D97-AF65-F5344CB8AC3E}">
        <p14:creationId xmlns:p14="http://schemas.microsoft.com/office/powerpoint/2010/main" val="56241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C61EC-8FA9-829E-C7C2-9B5667A3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D20C1-2F69-29EF-A6BD-88F2BF7E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DF2C5-2F21-DBF0-9EEF-FABE3ECD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4682D4-33A2-C48C-4E3D-A8BB8DC1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280774"/>
            <a:ext cx="10949575" cy="1392385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Click Change Click Domain and insert your domain name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 OK</a:t>
            </a:r>
            <a:r>
              <a:rPr lang="en-US" sz="2400" b="1" dirty="0">
                <a:solidFill>
                  <a:srgbClr val="0070C0"/>
                </a:solidFill>
              </a:rPr>
              <a:t> It’s ask username and password of the domain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 OK </a:t>
            </a:r>
            <a:r>
              <a:rPr lang="en-US" sz="2400" b="1" dirty="0">
                <a:solidFill>
                  <a:srgbClr val="0070C0"/>
                </a:solidFill>
              </a:rPr>
              <a:t>Finally it’s notice you joined the domain. Then click OK and restart your PC</a:t>
            </a:r>
            <a:br>
              <a:rPr lang="en-US" sz="2400" b="1" dirty="0">
                <a:solidFill>
                  <a:srgbClr val="0070C0"/>
                </a:solidFill>
              </a:rPr>
            </a:b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4FF0A6-3FF5-0573-0DC0-A23ECFE0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50" y="1504000"/>
            <a:ext cx="4415508" cy="46499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05C4E4-809D-AB31-672D-B6C8F8D3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9" y="1504000"/>
            <a:ext cx="4833257" cy="43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0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F47D8-CBC0-9058-3B31-F61DA391A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B55B2-423D-1A35-E46E-5CAD74B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21231-F4F7-74B8-368E-6E037AF9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0DE50E-3AAB-0C2D-B32F-103642DF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78" y="971334"/>
            <a:ext cx="7676243" cy="52885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FB985B-3251-B639-42F1-5081F2DB6D6E}"/>
              </a:ext>
            </a:extLst>
          </p:cNvPr>
          <p:cNvSpPr txBox="1"/>
          <p:nvPr/>
        </p:nvSpPr>
        <p:spPr>
          <a:xfrm>
            <a:off x="365760" y="448114"/>
            <a:ext cx="11538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When the PC is joined the domain always ask CTRL + ALT + DELETE to log on</a:t>
            </a:r>
          </a:p>
        </p:txBody>
      </p:sp>
    </p:spTree>
    <p:extLst>
      <p:ext uri="{BB962C8B-B14F-4D97-AF65-F5344CB8AC3E}">
        <p14:creationId xmlns:p14="http://schemas.microsoft.com/office/powerpoint/2010/main" val="403432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BE79F-6FB2-218F-6B52-D5AC762A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2738F-37FE-1E17-9D0E-BE1B7467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6ABBF-BFE8-810F-A598-52E3C9D8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F7E5A-FB38-88D2-4349-7D81C286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486" y="2391903"/>
            <a:ext cx="3449928" cy="3035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4B941C-43DF-65C8-95AD-9AD9785F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515" y="2365972"/>
            <a:ext cx="3438143" cy="3113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5A02E5-CF08-12D3-899E-F697D26AF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365972"/>
            <a:ext cx="3596640" cy="3061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6C4A2C-2F0C-982E-9985-F2F16CE1EBEB}"/>
              </a:ext>
            </a:extLst>
          </p:cNvPr>
          <p:cNvSpPr txBox="1"/>
          <p:nvPr/>
        </p:nvSpPr>
        <p:spPr>
          <a:xfrm>
            <a:off x="1128258" y="316076"/>
            <a:ext cx="6110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We use username and password from server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D9907-C2FD-B365-7D0E-C1417542E904}"/>
              </a:ext>
            </a:extLst>
          </p:cNvPr>
          <p:cNvSpPr txBox="1"/>
          <p:nvPr/>
        </p:nvSpPr>
        <p:spPr>
          <a:xfrm>
            <a:off x="555341" y="1024305"/>
            <a:ext cx="112883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First click on Switch User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 Other</a:t>
            </a:r>
            <a:r>
              <a:rPr lang="en-US" sz="2400" b="1" dirty="0">
                <a:solidFill>
                  <a:srgbClr val="0070C0"/>
                </a:solidFill>
              </a:rPr>
              <a:t> insert username and password created on server then click the arrow  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    Then it’s give change password message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5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1BA0D-3B23-45EE-961C-A2FA0A8D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52EA1-D161-7B76-7A2F-4B1EC0BB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81796-F114-4BB8-00FB-6E740FBE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0A611-863B-7DB7-F1E1-2A0AABEEC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1939679"/>
            <a:ext cx="4224092" cy="394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A70A8-CDD4-F1F9-5787-7CB6E685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14" y="1828800"/>
            <a:ext cx="4786086" cy="3947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B57A2B-073A-29AA-D7FD-8A34D4ADAA4A}"/>
              </a:ext>
            </a:extLst>
          </p:cNvPr>
          <p:cNvSpPr txBox="1"/>
          <p:nvPr/>
        </p:nvSpPr>
        <p:spPr>
          <a:xfrm>
            <a:off x="7583714" y="4255999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JOINED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BBAED-BEF5-095A-C8E9-A646C266C5A5}"/>
              </a:ext>
            </a:extLst>
          </p:cNvPr>
          <p:cNvSpPr txBox="1"/>
          <p:nvPr/>
        </p:nvSpPr>
        <p:spPr>
          <a:xfrm>
            <a:off x="116114" y="259140"/>
            <a:ext cx="10580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Insert your new password then get password has been changed message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07321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FE2D0-02C7-3D90-741A-4B1A138F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49839-7169-AD8C-7A0A-423C5A03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C888E-726A-5640-7C79-226EC6F3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58328-CC22-A875-4F44-E8AE197BDFF2}"/>
              </a:ext>
            </a:extLst>
          </p:cNvPr>
          <p:cNvSpPr txBox="1"/>
          <p:nvPr/>
        </p:nvSpPr>
        <p:spPr>
          <a:xfrm>
            <a:off x="2605314" y="1674674"/>
            <a:ext cx="61105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rgbClr val="002060"/>
                </a:solidFill>
                <a:latin typeface="Aptos Display" panose="020B0004020202020204" pitchFamily="34" charset="0"/>
              </a:rPr>
              <a:t>ASSIGN GROUP POLICY</a:t>
            </a:r>
          </a:p>
        </p:txBody>
      </p:sp>
    </p:spTree>
    <p:extLst>
      <p:ext uri="{BB962C8B-B14F-4D97-AF65-F5344CB8AC3E}">
        <p14:creationId xmlns:p14="http://schemas.microsoft.com/office/powerpoint/2010/main" val="281699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00B651-1F7E-E6E5-9D59-53A4E2277314}"/>
              </a:ext>
            </a:extLst>
          </p:cNvPr>
          <p:cNvSpPr txBox="1"/>
          <p:nvPr/>
        </p:nvSpPr>
        <p:spPr>
          <a:xfrm>
            <a:off x="378726" y="224766"/>
            <a:ext cx="6107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300" dirty="0">
                <a:solidFill>
                  <a:srgbClr val="0070C0"/>
                </a:solidFill>
              </a:rPr>
              <a:t>IP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5CF35C-3837-3CD5-5E35-D99595A7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5" y="1006345"/>
            <a:ext cx="3508096" cy="2733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51001-90A0-0C97-8AD0-FA5B92E65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22" y="1006345"/>
            <a:ext cx="3643952" cy="2733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27817F-0723-70B6-F7F5-EB172C82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252" y="1006345"/>
            <a:ext cx="2525262" cy="2669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7291B0-7DE3-E83E-186A-0A45B8FD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75" y="4102922"/>
            <a:ext cx="2724150" cy="2733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068647-5BF8-06AB-F22F-AAA42F52D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045" y="4099687"/>
            <a:ext cx="2724150" cy="2733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C51F8F-AC14-4B0D-9C52-6C3AE2C92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8820" y="4099687"/>
            <a:ext cx="2773568" cy="2733319"/>
          </a:xfrm>
          <a:prstGeom prst="rect">
            <a:avLst/>
          </a:prstGeom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19379E59-C949-6C21-BADA-A7CF5CF35E02}"/>
              </a:ext>
            </a:extLst>
          </p:cNvPr>
          <p:cNvSpPr txBox="1">
            <a:spLocks/>
          </p:cNvSpPr>
          <p:nvPr/>
        </p:nvSpPr>
        <p:spPr>
          <a:xfrm>
            <a:off x="362575" y="643087"/>
            <a:ext cx="11466849" cy="590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control panel, Network and Internet, Network and Sharing Center, Change adapter settings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A0C00E9-73FA-904E-DF70-3DA5F5E25E1C}"/>
              </a:ext>
            </a:extLst>
          </p:cNvPr>
          <p:cNvSpPr txBox="1">
            <a:spLocks/>
          </p:cNvSpPr>
          <p:nvPr/>
        </p:nvSpPr>
        <p:spPr>
          <a:xfrm>
            <a:off x="362574" y="3739664"/>
            <a:ext cx="11466849" cy="590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on Local area network, click IPV4, properties, assign your IP address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932E9-29AF-3631-1E3D-6D80DB23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79E14-BB22-2CEB-F566-C8C494A9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F6ED5-ABAC-C8EE-32EA-1F620888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6C235B-7264-DF79-5475-F7351A1C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58" y="1024114"/>
            <a:ext cx="6920656" cy="5190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BC88BF-64C5-78D5-8552-475C12B51ACE}"/>
              </a:ext>
            </a:extLst>
          </p:cNvPr>
          <p:cNvSpPr txBox="1"/>
          <p:nvPr/>
        </p:nvSpPr>
        <p:spPr>
          <a:xfrm>
            <a:off x="486228" y="523649"/>
            <a:ext cx="8048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Start 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rgbClr val="0070C0"/>
                </a:solidFill>
              </a:rPr>
              <a:t>Administrative Tools 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0070C0"/>
                </a:solidFill>
              </a:rPr>
              <a:t> Group Policy Management</a:t>
            </a:r>
          </a:p>
        </p:txBody>
      </p:sp>
    </p:spTree>
    <p:extLst>
      <p:ext uri="{BB962C8B-B14F-4D97-AF65-F5344CB8AC3E}">
        <p14:creationId xmlns:p14="http://schemas.microsoft.com/office/powerpoint/2010/main" val="77665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80F2B-09A1-D12A-2183-6852EE53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32B90-FDDC-B8AD-D1E8-6CA658FA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D3526-98AE-2EF1-F150-BD790E91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94CBF5-6E3A-3219-516E-D6FA9A52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810453"/>
            <a:ext cx="5445010" cy="4281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B2DD3-62F9-C57C-484D-86494C91B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828" y="1810453"/>
            <a:ext cx="5692412" cy="4281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4D4A38-ACC5-57BF-0BA6-123FFE60E215}"/>
              </a:ext>
            </a:extLst>
          </p:cNvPr>
          <p:cNvSpPr txBox="1"/>
          <p:nvPr/>
        </p:nvSpPr>
        <p:spPr>
          <a:xfrm>
            <a:off x="2453676" y="9725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0" dirty="0">
                <a:solidFill>
                  <a:srgbClr val="FF0000"/>
                </a:solidFill>
              </a:rPr>
              <a:t>Assign Group Policy Complicity, Password length, and Expire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AAF73B-F60B-D7C2-C343-EBB0FF7E39C0}"/>
              </a:ext>
            </a:extLst>
          </p:cNvPr>
          <p:cNvSpPr txBox="1"/>
          <p:nvPr/>
        </p:nvSpPr>
        <p:spPr>
          <a:xfrm>
            <a:off x="365760" y="575922"/>
            <a:ext cx="1146048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Expand Forest  </a:t>
            </a:r>
            <a:r>
              <a:rPr lang="en-US" sz="2800" b="1" dirty="0">
                <a:solidFill>
                  <a:srgbClr val="00B0F0"/>
                </a:solidFill>
                <a:sym typeface="Wingdings" panose="05000000000000000000" pitchFamily="2" charset="2"/>
              </a:rPr>
              <a:t>  Domains    Your domain name  Right click on your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organizational unit </a:t>
            </a:r>
            <a:r>
              <a:rPr lang="en-US" sz="2800" dirty="0">
                <a:solidFill>
                  <a:srgbClr val="00B0F0"/>
                </a:solidFill>
              </a:rPr>
              <a:t>Click Create a GPO</a:t>
            </a:r>
          </a:p>
          <a:p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97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590EB-C0DF-40A0-51A5-8A0DDE950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51895-F81E-2F57-17FA-E3B9AA1F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26407-811D-7CFB-6279-82EBE07C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B18905-8FFB-D523-7263-7E1D7680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3" y="1684111"/>
            <a:ext cx="5507464" cy="4484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D4E3B7-E1E5-B510-7474-94AC2B45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4111"/>
            <a:ext cx="5969128" cy="4484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AD13AF-944B-C61C-1CA5-550847122E0E}"/>
              </a:ext>
            </a:extLst>
          </p:cNvPr>
          <p:cNvSpPr txBox="1"/>
          <p:nvPr/>
        </p:nvSpPr>
        <p:spPr>
          <a:xfrm>
            <a:off x="928914" y="334267"/>
            <a:ext cx="984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Change New GPO name 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 OK</a:t>
            </a:r>
            <a:r>
              <a:rPr lang="en-US" sz="2400" b="1" dirty="0">
                <a:solidFill>
                  <a:srgbClr val="00B0F0"/>
                </a:solidFill>
              </a:rPr>
              <a:t>   Right click on your new GPO and click Edit </a:t>
            </a:r>
          </a:p>
        </p:txBody>
      </p:sp>
    </p:spTree>
    <p:extLst>
      <p:ext uri="{BB962C8B-B14F-4D97-AF65-F5344CB8AC3E}">
        <p14:creationId xmlns:p14="http://schemas.microsoft.com/office/powerpoint/2010/main" val="557873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6F58A-F660-2BC1-51B4-7C295961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41A28-A58A-A6A8-AD02-D4994CAEB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A9651-CAF3-A709-7C84-3CBD742B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00DAC-78F2-B248-B4F6-1F59FB56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18" y="1262507"/>
            <a:ext cx="6997482" cy="55954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7C1CE4-7416-EF30-1B3D-13AC45DF3537}"/>
              </a:ext>
            </a:extLst>
          </p:cNvPr>
          <p:cNvSpPr txBox="1"/>
          <p:nvPr/>
        </p:nvSpPr>
        <p:spPr>
          <a:xfrm>
            <a:off x="1353312" y="322720"/>
            <a:ext cx="8719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Expand Computer Configuration 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 Polices Windows Settings  Security Settings  Password Policy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89A22-DEE3-2540-2DAC-E60DD008A2C4}"/>
              </a:ext>
            </a:extLst>
          </p:cNvPr>
          <p:cNvSpPr txBox="1"/>
          <p:nvPr/>
        </p:nvSpPr>
        <p:spPr>
          <a:xfrm rot="4118546">
            <a:off x="4379976" y="2983035"/>
            <a:ext cx="30009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Edit all passwords</a:t>
            </a:r>
          </a:p>
          <a:p>
            <a:pPr algn="ctr"/>
            <a:r>
              <a:rPr lang="en-US" sz="3200" b="1" dirty="0">
                <a:solidFill>
                  <a:srgbClr val="00B0F0"/>
                </a:solidFill>
              </a:rPr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2637756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717137-0825-B60D-6F2F-10C8B4FE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D6054-51A5-CD54-0F80-5867FC18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12F4F-6F4E-32B1-6721-93548C01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1E36E4-950F-E4FA-A317-319EA5A0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892258"/>
            <a:ext cx="5395798" cy="4098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D3381B-6E23-E2AC-31C7-76B73290D4F6}"/>
              </a:ext>
            </a:extLst>
          </p:cNvPr>
          <p:cNvSpPr txBox="1"/>
          <p:nvPr/>
        </p:nvSpPr>
        <p:spPr>
          <a:xfrm>
            <a:off x="2557929" y="5148227"/>
            <a:ext cx="194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this box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0E46D7-C43F-2227-A54B-5F3CEB77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46" y="1850891"/>
            <a:ext cx="4742554" cy="4260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17D5F2-C8F3-88F3-7741-9FD174132037}"/>
              </a:ext>
            </a:extLst>
          </p:cNvPr>
          <p:cNvSpPr txBox="1"/>
          <p:nvPr/>
        </p:nvSpPr>
        <p:spPr>
          <a:xfrm>
            <a:off x="365760" y="746243"/>
            <a:ext cx="8242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Double click on Password must meet complexity requirements  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Mark Define the policy setting 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 click Disabled  Apply  OK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50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EF331-0DC7-A352-6D70-2DCF8EF6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C966F-BE5B-BED8-4B35-2673A647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C8213-FDDC-D061-DB0D-2803858A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239BC5-5FC2-1880-1B0D-4DED363B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8" y="2017485"/>
            <a:ext cx="5612541" cy="4151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041EEB-4AA2-673E-6D62-C54C6A03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512" y="1842732"/>
            <a:ext cx="4504718" cy="43258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AC0199-5906-096E-EB5F-3948763FC699}"/>
              </a:ext>
            </a:extLst>
          </p:cNvPr>
          <p:cNvSpPr txBox="1"/>
          <p:nvPr/>
        </p:nvSpPr>
        <p:spPr>
          <a:xfrm>
            <a:off x="365760" y="273931"/>
            <a:ext cx="11042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Double click on Minimum password length Mark Define the policy setting 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 Insert character length Apply  OK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9111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EE557-2853-135A-A692-4B0DAD2C9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AFD80-7FAA-D0F7-F3F8-4F78FB63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7F08B-E1DC-FB96-F5B1-AD191EA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5F2975-2FD4-6EC0-9C30-1DBEDDC8A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1" y="1959429"/>
            <a:ext cx="5338365" cy="4017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33A6E6-7C94-2D99-CAE2-1809B77B0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1" y="1692782"/>
            <a:ext cx="4470400" cy="45278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E4F647-FABE-6C70-DF89-4216EACF53E6}"/>
              </a:ext>
            </a:extLst>
          </p:cNvPr>
          <p:cNvSpPr txBox="1"/>
          <p:nvPr/>
        </p:nvSpPr>
        <p:spPr>
          <a:xfrm>
            <a:off x="333211" y="437300"/>
            <a:ext cx="109945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Double click on Minimum password length Mark Define the policy setting </a:t>
            </a:r>
            <a:r>
              <a:rPr lang="en-US" sz="3200" b="1" dirty="0">
                <a:solidFill>
                  <a:srgbClr val="00B0F0"/>
                </a:solidFill>
                <a:sym typeface="Wingdings" panose="05000000000000000000" pitchFamily="2" charset="2"/>
              </a:rPr>
              <a:t> Insert days  Apply  OK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7464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CEA5E-315D-68DC-D42D-9D4C2690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539B5-819B-CB67-CBE0-BF6EFCA2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D2473-DEFF-9B5A-3959-3BF9D25D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34016-D496-FC43-8CBF-C62372100C50}"/>
              </a:ext>
            </a:extLst>
          </p:cNvPr>
          <p:cNvSpPr txBox="1"/>
          <p:nvPr/>
        </p:nvSpPr>
        <p:spPr>
          <a:xfrm>
            <a:off x="1717113" y="2480999"/>
            <a:ext cx="635943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637700"/>
                </a:solidFill>
              </a:rPr>
              <a:t>FOLDER</a:t>
            </a:r>
          </a:p>
          <a:p>
            <a:pPr algn="ctr"/>
            <a:r>
              <a:rPr lang="en-US" sz="6600" b="1" dirty="0">
                <a:solidFill>
                  <a:srgbClr val="637700"/>
                </a:solidFill>
              </a:rPr>
              <a:t> SHARING</a:t>
            </a:r>
          </a:p>
        </p:txBody>
      </p:sp>
    </p:spTree>
    <p:extLst>
      <p:ext uri="{BB962C8B-B14F-4D97-AF65-F5344CB8AC3E}">
        <p14:creationId xmlns:p14="http://schemas.microsoft.com/office/powerpoint/2010/main" val="2689774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3315B3-1A4C-80CB-1A47-3E5A3D59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E6491-A111-3CFC-1188-393DCF5F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C2220-7A5E-8444-87F3-D81ECDB5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3632B-AC2A-10D6-4656-E4D18CE0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24" y="1502228"/>
            <a:ext cx="4196280" cy="4840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30B1D-B783-AC11-9F42-A63A540E2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3" y="1431573"/>
            <a:ext cx="3973721" cy="4840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05BCB3-B7EB-80BA-D6E4-E1D5D6736F2F}"/>
              </a:ext>
            </a:extLst>
          </p:cNvPr>
          <p:cNvSpPr txBox="1"/>
          <p:nvPr/>
        </p:nvSpPr>
        <p:spPr>
          <a:xfrm>
            <a:off x="8922802" y="106535"/>
            <a:ext cx="309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0" dirty="0">
                <a:solidFill>
                  <a:srgbClr val="FF0000"/>
                </a:solidFill>
              </a:rPr>
              <a:t>Sharing folder for specific group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895AA-1B0E-4C18-FD5D-3E2B6DD44583}"/>
              </a:ext>
            </a:extLst>
          </p:cNvPr>
          <p:cNvSpPr txBox="1"/>
          <p:nvPr/>
        </p:nvSpPr>
        <p:spPr>
          <a:xfrm>
            <a:off x="599860" y="291201"/>
            <a:ext cx="89844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Create new folder with HR </a:t>
            </a:r>
            <a:r>
              <a:rPr lang="en-US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 Right click on folder  Property </a:t>
            </a:r>
            <a:r>
              <a:rPr lang="en-US" sz="2800" b="1" dirty="0">
                <a:solidFill>
                  <a:srgbClr val="0070C0"/>
                </a:solidFill>
              </a:rPr>
              <a:t>Click </a:t>
            </a:r>
            <a:r>
              <a:rPr lang="en-US" sz="2800" b="1" dirty="0">
                <a:solidFill>
                  <a:srgbClr val="FF0000"/>
                </a:solidFill>
              </a:rPr>
              <a:t>Sharing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Share</a:t>
            </a:r>
            <a:r>
              <a:rPr lang="en-US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362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4B044-053D-AB1C-788B-2419D3D4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19A51-D8FA-26DB-2AAF-8648A6B6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C9984-8086-7295-3BD6-1DE90F25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7C893-4F5C-785F-EB96-3F61FA0F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7" y="1849547"/>
            <a:ext cx="5518323" cy="3879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95FD6-A67B-2CCA-B061-45AA81A4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28" y="1849547"/>
            <a:ext cx="5466788" cy="38796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2EFBAA-FCFD-381E-130A-00636CCCD736}"/>
              </a:ext>
            </a:extLst>
          </p:cNvPr>
          <p:cNvSpPr txBox="1"/>
          <p:nvPr/>
        </p:nvSpPr>
        <p:spPr>
          <a:xfrm>
            <a:off x="798285" y="482378"/>
            <a:ext cx="10595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Write group name </a:t>
            </a:r>
            <a:r>
              <a:rPr lang="en-US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sz="2800" b="1" dirty="0">
                <a:solidFill>
                  <a:srgbClr val="0070C0"/>
                </a:solidFill>
              </a:rPr>
              <a:t>click Add   Give permission in here and click Share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206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Configuration of Server 2008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8C664-5532-01AF-4BDC-B09686F3C370}"/>
              </a:ext>
            </a:extLst>
          </p:cNvPr>
          <p:cNvSpPr txBox="1"/>
          <p:nvPr/>
        </p:nvSpPr>
        <p:spPr>
          <a:xfrm>
            <a:off x="378726" y="224766"/>
            <a:ext cx="6107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300" dirty="0">
                <a:solidFill>
                  <a:srgbClr val="0070C0"/>
                </a:solidFill>
              </a:rPr>
              <a:t>ADDS INSTALLATION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222C3B6B-6516-B26A-80E9-2C86DE42E7DC}"/>
              </a:ext>
            </a:extLst>
          </p:cNvPr>
          <p:cNvSpPr txBox="1">
            <a:spLocks/>
          </p:cNvSpPr>
          <p:nvPr/>
        </p:nvSpPr>
        <p:spPr>
          <a:xfrm>
            <a:off x="362575" y="643087"/>
            <a:ext cx="11466849" cy="590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Server Manager, Expand Roles, Click Add Roles, Mark ADDS then click Next Install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D16000-734D-C8CC-062D-D86E0CF4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26" y="1082478"/>
            <a:ext cx="4677379" cy="3256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C560A3-78EB-6798-767C-3E1C6240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374" y="975609"/>
            <a:ext cx="4382268" cy="3143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661BE-D438-B169-A778-341D6CA80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38" y="3783852"/>
            <a:ext cx="3445241" cy="2512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018E76-0AA5-F64E-60C9-BE462DD5D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482" y="3783852"/>
            <a:ext cx="3505204" cy="25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9CA3B-93FB-A990-0A9D-69F70BD0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D35FD-C206-4B2E-0133-E0363B26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FB0B-3C1E-9018-E0A2-7DA94D08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AA238E-2698-42CA-1923-E8B63F53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84" y="1649686"/>
            <a:ext cx="3438144" cy="4400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DCDC8-FBB9-8432-5A31-F2068572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540" y="1649686"/>
            <a:ext cx="3806597" cy="4400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754CAE-45FE-2ED8-F3BC-3BE62906649F}"/>
              </a:ext>
            </a:extLst>
          </p:cNvPr>
          <p:cNvSpPr txBox="1"/>
          <p:nvPr/>
        </p:nvSpPr>
        <p:spPr>
          <a:xfrm>
            <a:off x="365760" y="486548"/>
            <a:ext cx="6744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Done  Advanced Sharing  Apply </a:t>
            </a:r>
            <a:r>
              <a:rPr lang="en-US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 OK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394F43-8BE5-AFB8-44BC-3CBF290D0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7" y="2198279"/>
            <a:ext cx="3438145" cy="33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54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B770C-3F87-C95A-DC61-42072267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6A0D1-C52B-B841-9A25-50273C8B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67D18-2473-8048-3D1A-FBAEEDA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1894AB-EB43-8FD5-6AE7-D7090867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82" y="1562934"/>
            <a:ext cx="5932893" cy="4365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0FEF10-8944-763A-8817-7FB3A38A0E41}"/>
              </a:ext>
            </a:extLst>
          </p:cNvPr>
          <p:cNvSpPr txBox="1"/>
          <p:nvPr/>
        </p:nvSpPr>
        <p:spPr>
          <a:xfrm>
            <a:off x="859536" y="532720"/>
            <a:ext cx="6110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Click on File Explorer </a:t>
            </a:r>
            <a:r>
              <a:rPr lang="en-US" sz="2800" b="1" dirty="0">
                <a:solidFill>
                  <a:srgbClr val="00B0F0"/>
                </a:solidFill>
                <a:sym typeface="Wingdings" panose="05000000000000000000" pitchFamily="2" charset="2"/>
              </a:rPr>
              <a:t> Network 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C77C8C-FA9B-B5BC-E39D-1DA61B27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88" y="1953892"/>
            <a:ext cx="5490312" cy="2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6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C52FC5-A482-A09C-DF94-D7BE8ACCA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842D9-B8A0-5EE4-4DF3-1C631825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9E181-C5BD-400A-9F2A-368BEECD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50BB2-B37C-3884-7611-4E70D1FA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94434B-9C17-D6D0-1FC4-5095F60D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F7F502-382E-2FDB-950A-B475B9E402F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50771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78F0F-1212-AA40-982D-571870E7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ADB39-B114-54A5-AD1B-5E73B50FE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5AE80-D492-6A84-BBB5-7EE06171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11414E45-455F-9D43-FAAD-EA0AEF9AC5AC}"/>
              </a:ext>
            </a:extLst>
          </p:cNvPr>
          <p:cNvSpPr txBox="1">
            <a:spLocks/>
          </p:cNvSpPr>
          <p:nvPr/>
        </p:nvSpPr>
        <p:spPr>
          <a:xfrm rot="20456124">
            <a:off x="857974" y="1914097"/>
            <a:ext cx="10476051" cy="20047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0000"/>
                </a:solidFill>
              </a:rPr>
              <a:t>REMOTE DESKTOP CONNECTION</a:t>
            </a:r>
          </a:p>
        </p:txBody>
      </p:sp>
    </p:spTree>
    <p:extLst>
      <p:ext uri="{BB962C8B-B14F-4D97-AF65-F5344CB8AC3E}">
        <p14:creationId xmlns:p14="http://schemas.microsoft.com/office/powerpoint/2010/main" val="2173329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EECD-E9FF-4180-B828-78ED97D0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AA77A-BFE9-A668-ACCC-3ED3CC4F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86DAF-3131-7C94-9413-241F9E9D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F69F3-F3C6-5573-B282-3DFC7BED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30" y="1528049"/>
            <a:ext cx="5058677" cy="380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7F88D-F123-D87F-AB15-AE194FC8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542" y="1589129"/>
            <a:ext cx="5062898" cy="38019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D12B9-263A-8032-51E1-588A9DD4A043}"/>
              </a:ext>
            </a:extLst>
          </p:cNvPr>
          <p:cNvSpPr txBox="1"/>
          <p:nvPr/>
        </p:nvSpPr>
        <p:spPr>
          <a:xfrm>
            <a:off x="9464092" y="84940"/>
            <a:ext cx="3438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0" dirty="0">
                <a:solidFill>
                  <a:srgbClr val="FF0000"/>
                </a:solidFill>
              </a:rPr>
              <a:t>Remote Desktop Connection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252F1-6C3E-B7C3-92F5-B4F382E958C4}"/>
              </a:ext>
            </a:extLst>
          </p:cNvPr>
          <p:cNvSpPr txBox="1"/>
          <p:nvPr/>
        </p:nvSpPr>
        <p:spPr>
          <a:xfrm>
            <a:off x="595085" y="674752"/>
            <a:ext cx="1004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Start </a:t>
            </a:r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 Right click on Computer  Properties   Remote settings  choose the 2</a:t>
            </a:r>
            <a:r>
              <a:rPr lang="en-US" sz="2000" b="1" baseline="30000" dirty="0">
                <a:solidFill>
                  <a:srgbClr val="0070C0"/>
                </a:solidFill>
                <a:sym typeface="Wingdings" panose="05000000000000000000" pitchFamily="2" charset="2"/>
              </a:rPr>
              <a:t>nd</a:t>
            </a:r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  OK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05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4BE1A-FC57-BC5D-27E4-0F6E1A2A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365EE-1706-50A8-3534-8D9F3092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C4F0B-F528-4F41-1B0B-BA97FE14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4278D4-6EAA-11DC-6BFA-9F992249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917" y="1796596"/>
            <a:ext cx="4498150" cy="1665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A664F-5083-AB09-02B9-FD1B14DE3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33" y="1567543"/>
            <a:ext cx="5162061" cy="2252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1C0C40-A84A-9FBA-243B-C6FC0D7B9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48" y="3118103"/>
            <a:ext cx="55530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5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70CC5-6C85-B544-6693-AC3B98E9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2395561"/>
            <a:ext cx="5572125" cy="3438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358C9-F412-25F9-A32B-E5B32C24C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7" y="1998153"/>
            <a:ext cx="4267202" cy="42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52F84-CA1A-7627-4554-F1BE20C3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171" y="973509"/>
            <a:ext cx="6487885" cy="5697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17753-D3BA-9FD7-E6CD-11AEC256BC87}"/>
              </a:ext>
            </a:extLst>
          </p:cNvPr>
          <p:cNvSpPr txBox="1"/>
          <p:nvPr/>
        </p:nvSpPr>
        <p:spPr>
          <a:xfrm>
            <a:off x="2583542" y="403163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Create new user from Remote Desktop</a:t>
            </a:r>
            <a:endParaRPr lang="en-US" sz="1800" dirty="0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6975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50C66-DD03-803B-2E2B-38AEC782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3" y="1915665"/>
            <a:ext cx="5969907" cy="4325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CC899-ADEC-8988-1963-E9E1DD84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82" y="2233612"/>
            <a:ext cx="56864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67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5A656-2DC5-1A57-EC72-C45845DA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4" y="798286"/>
            <a:ext cx="4323669" cy="273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72F08-5384-B683-3EF2-4B9273DF4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434" y="791105"/>
            <a:ext cx="5093692" cy="2619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659A1-AFEA-D876-64F8-180FA16E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048" y="3846058"/>
            <a:ext cx="4059238" cy="28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08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400698"/>
            <a:ext cx="10515600" cy="466344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Click start search </a:t>
            </a:r>
            <a:r>
              <a:rPr lang="en-US" dirty="0" err="1">
                <a:solidFill>
                  <a:srgbClr val="002060"/>
                </a:solidFill>
              </a:rPr>
              <a:t>dcpromo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D4E855-FB61-2161-BE86-E242EDBE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58" y="832927"/>
            <a:ext cx="4669710" cy="2790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0A102-7AFA-0024-BF4E-5A5341A8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06" y="3707957"/>
            <a:ext cx="2695246" cy="2437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E4D22-93C9-8175-3727-D2F30C147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852" y="152985"/>
            <a:ext cx="3272619" cy="3102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718C69-7746-BEF2-C89B-EDB198E3D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059" y="3303037"/>
            <a:ext cx="3267381" cy="31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EA47EC-12DA-2758-5F87-F807A3B4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33" y="1146630"/>
            <a:ext cx="5439699" cy="38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00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3DCC1164-4F96-A2D3-B6B4-FDF4BAAB286E}"/>
              </a:ext>
            </a:extLst>
          </p:cNvPr>
          <p:cNvSpPr txBox="1">
            <a:spLocks/>
          </p:cNvSpPr>
          <p:nvPr/>
        </p:nvSpPr>
        <p:spPr>
          <a:xfrm>
            <a:off x="569320" y="2639812"/>
            <a:ext cx="10376454" cy="30788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rgbClr val="637700"/>
                </a:solidFill>
              </a:rPr>
              <a:t>SERVER </a:t>
            </a:r>
          </a:p>
          <a:p>
            <a:pPr algn="ctr"/>
            <a:r>
              <a:rPr lang="en-US" sz="8800" dirty="0">
                <a:solidFill>
                  <a:srgbClr val="637700"/>
                </a:solidFill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29947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19885-0B7D-3258-078F-EFC08442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5" y="1568830"/>
            <a:ext cx="6413583" cy="4796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E4830-473F-6E21-D4F9-F75A771791D4}"/>
              </a:ext>
            </a:extLst>
          </p:cNvPr>
          <p:cNvSpPr txBox="1"/>
          <p:nvPr/>
        </p:nvSpPr>
        <p:spPr>
          <a:xfrm>
            <a:off x="9984963" y="170934"/>
            <a:ext cx="2003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spc="0" dirty="0">
                <a:solidFill>
                  <a:srgbClr val="FF0000"/>
                </a:solidFill>
              </a:rPr>
              <a:t>Server Backup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8C938-40EB-F7AC-072E-E4532CA45CEF}"/>
              </a:ext>
            </a:extLst>
          </p:cNvPr>
          <p:cNvSpPr txBox="1"/>
          <p:nvPr/>
        </p:nvSpPr>
        <p:spPr>
          <a:xfrm>
            <a:off x="1763485" y="743635"/>
            <a:ext cx="6624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Start               Features            Add Features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84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A4A30D-94C6-2E5A-091E-7CC52E9C6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9" y="2263688"/>
            <a:ext cx="5060016" cy="3875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928E0-4745-5FF8-1D52-C5036BBE1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07" y="2263688"/>
            <a:ext cx="5060016" cy="3879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1B6CF-5070-8A71-96DB-9CD57FF7B464}"/>
              </a:ext>
            </a:extLst>
          </p:cNvPr>
          <p:cNvSpPr txBox="1"/>
          <p:nvPr/>
        </p:nvSpPr>
        <p:spPr>
          <a:xfrm>
            <a:off x="1306287" y="714966"/>
            <a:ext cx="98261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sym typeface="Wingdings" panose="05000000000000000000" pitchFamily="2" charset="2"/>
              </a:rPr>
              <a:t>Mark Windows Server Backup Features  Next    Install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899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E1460-22B1-32BF-D731-F9311E7B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1532254"/>
            <a:ext cx="5342108" cy="4476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90C5E-CD94-727B-DA5F-91A900E731C2}"/>
              </a:ext>
            </a:extLst>
          </p:cNvPr>
          <p:cNvSpPr txBox="1"/>
          <p:nvPr/>
        </p:nvSpPr>
        <p:spPr>
          <a:xfrm>
            <a:off x="1393371" y="277839"/>
            <a:ext cx="32689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Process of Installation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F0935-8CB3-03DE-8BE3-411006F6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07" y="1584220"/>
            <a:ext cx="5001557" cy="4213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033E3-389F-4DD6-ED35-AFEA25F44EB0}"/>
              </a:ext>
            </a:extLst>
          </p:cNvPr>
          <p:cNvSpPr txBox="1"/>
          <p:nvPr/>
        </p:nvSpPr>
        <p:spPr>
          <a:xfrm>
            <a:off x="7907630" y="277839"/>
            <a:ext cx="32689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Installation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Finished</a:t>
            </a:r>
          </a:p>
        </p:txBody>
      </p:sp>
    </p:spTree>
    <p:extLst>
      <p:ext uri="{BB962C8B-B14F-4D97-AF65-F5344CB8AC3E}">
        <p14:creationId xmlns:p14="http://schemas.microsoft.com/office/powerpoint/2010/main" val="4120986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DD4BDB-86EB-ADAB-BF25-62CE1B39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91" y="1986421"/>
            <a:ext cx="5361809" cy="4538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F2EEB-CBFD-CFA8-654D-B9B1702D7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23" y="1978894"/>
            <a:ext cx="5235388" cy="454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2E709-D904-E730-CF0F-DD0B3928BFDC}"/>
              </a:ext>
            </a:extLst>
          </p:cNvPr>
          <p:cNvSpPr txBox="1"/>
          <p:nvPr/>
        </p:nvSpPr>
        <p:spPr>
          <a:xfrm>
            <a:off x="653144" y="751503"/>
            <a:ext cx="944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Start  Administrative Tools    Windows Server Backup  Backup Once …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773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74D87-3FBD-2921-646D-A8856F13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943615"/>
            <a:ext cx="5514975" cy="458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4FD9C-AB08-EE8D-606D-2261A23F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97" y="1943615"/>
            <a:ext cx="5459290" cy="4532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3CD9E-9B39-50AD-43B2-DC8D171545C6}"/>
              </a:ext>
            </a:extLst>
          </p:cNvPr>
          <p:cNvSpPr txBox="1"/>
          <p:nvPr/>
        </p:nvSpPr>
        <p:spPr>
          <a:xfrm>
            <a:off x="725714" y="743635"/>
            <a:ext cx="11045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Next          Choose your backup configuration  Full Server (recommended    Next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5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554815-CC3C-923E-58EE-97B703D5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695262"/>
            <a:ext cx="5848350" cy="484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6F22E-A8DF-FF37-3AC7-12C6486B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25" y="1831001"/>
            <a:ext cx="5534025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8906C-A0D3-FF1C-F390-4CAFCAA8B530}"/>
              </a:ext>
            </a:extLst>
          </p:cNvPr>
          <p:cNvSpPr txBox="1"/>
          <p:nvPr/>
        </p:nvSpPr>
        <p:spPr>
          <a:xfrm>
            <a:off x="899886" y="454999"/>
            <a:ext cx="9666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Choose Local drives    Next      Choose backup destination      Next</a:t>
            </a:r>
          </a:p>
        </p:txBody>
      </p:sp>
    </p:spTree>
    <p:extLst>
      <p:ext uri="{BB962C8B-B14F-4D97-AF65-F5344CB8AC3E}">
        <p14:creationId xmlns:p14="http://schemas.microsoft.com/office/powerpoint/2010/main" val="427966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A8AC65-59DC-8AEB-2012-156FA25A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81" y="1752234"/>
            <a:ext cx="5553075" cy="459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F9DC5-465F-C67B-743A-23AD378B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46" y="1882862"/>
            <a:ext cx="5877879" cy="4453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6C826F-C9B4-2888-2D2F-B027C5E992C3}"/>
              </a:ext>
            </a:extLst>
          </p:cNvPr>
          <p:cNvSpPr txBox="1"/>
          <p:nvPr/>
        </p:nvSpPr>
        <p:spPr>
          <a:xfrm>
            <a:off x="2445658" y="971916"/>
            <a:ext cx="8425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OK                                                             Yes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39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D912C-4D3B-8AB9-1B24-913F348E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71" y="1599800"/>
            <a:ext cx="4860550" cy="4037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AEA113-E194-4BC0-3813-FA1D6482C4DF}"/>
              </a:ext>
            </a:extLst>
          </p:cNvPr>
          <p:cNvSpPr txBox="1"/>
          <p:nvPr/>
        </p:nvSpPr>
        <p:spPr>
          <a:xfrm>
            <a:off x="9253711" y="1716941"/>
            <a:ext cx="139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5F7A4-E4EB-2A36-F029-6E7D55629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24" y="1804563"/>
            <a:ext cx="5482262" cy="3954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013F5-FE91-4ED1-85BC-F10FDA5AA50A}"/>
              </a:ext>
            </a:extLst>
          </p:cNvPr>
          <p:cNvSpPr txBox="1"/>
          <p:nvPr/>
        </p:nvSpPr>
        <p:spPr>
          <a:xfrm>
            <a:off x="1197429" y="1230468"/>
            <a:ext cx="34761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Backup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6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Configuration of Server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6592C3-E1D5-CE74-F3CE-B5627ECE4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6" y="1513939"/>
            <a:ext cx="3543656" cy="34188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C5794AB-159D-4263-EECF-415AD6207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11" y="1602167"/>
            <a:ext cx="3295728" cy="32627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FEB35BC-1C18-F2A7-93D2-D47BE4D9D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120" y="1965616"/>
            <a:ext cx="3543657" cy="334791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AEBB58-9311-E155-5CB6-7B7735886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5" y="1166812"/>
            <a:ext cx="4857750" cy="45243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E6C3FAE-E82F-3AD5-F2EA-8A2BCD8EA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641" y="2057867"/>
            <a:ext cx="4482863" cy="42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8C16B3-5EF3-60A3-0DBA-ED1A42D1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6" y="1488010"/>
            <a:ext cx="5405834" cy="446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889D1-94F9-F2F0-4922-64A6735F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33" y="1488009"/>
            <a:ext cx="5955412" cy="4462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91C69-F1AB-E5C1-D808-2E0FAA95FD83}"/>
              </a:ext>
            </a:extLst>
          </p:cNvPr>
          <p:cNvSpPr txBox="1"/>
          <p:nvPr/>
        </p:nvSpPr>
        <p:spPr>
          <a:xfrm>
            <a:off x="640638" y="586525"/>
            <a:ext cx="1739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Close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7CE92-A9A8-3B98-BDA4-66E15239B665}"/>
              </a:ext>
            </a:extLst>
          </p:cNvPr>
          <p:cNvSpPr txBox="1"/>
          <p:nvPr/>
        </p:nvSpPr>
        <p:spPr>
          <a:xfrm>
            <a:off x="6345632" y="740413"/>
            <a:ext cx="536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You can check backup file in your choose storage drive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983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Eyerusalem</a:t>
            </a:r>
            <a:r>
              <a:rPr lang="en-US" sz="2800" b="1" dirty="0">
                <a:solidFill>
                  <a:srgbClr val="0070C0"/>
                </a:solidFill>
              </a:rPr>
              <a:t> Kebede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eyerusalem_ke@yahoo.com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371457-45B8-1A56-0E91-E52DA8CE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9" y="277683"/>
            <a:ext cx="3728130" cy="2696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FB0E4-A066-BB57-B89E-5D69DED48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86" y="277683"/>
            <a:ext cx="3884386" cy="2898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E0759-F317-153B-E40B-433CAF77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333" y="3307316"/>
            <a:ext cx="4352925" cy="3273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48F46D-2BF5-69DD-6FDF-2EDFC4BB3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737" y="1995487"/>
            <a:ext cx="5724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7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B9A-3F5C-56A1-E2F0-FAE32DEEF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67E44-D5D9-F424-3A20-4ACE62777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F5155-2484-2694-D516-AADF96FE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5160" y="4338503"/>
            <a:ext cx="7738916" cy="3733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4B86C-8118-0AAF-C5FA-AE2B09A4E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54" y="4952430"/>
            <a:ext cx="4295775" cy="1323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40A89-DC95-772C-942F-AA1AE7EEA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00270" y="679223"/>
            <a:ext cx="2500270" cy="2264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807FD-AA73-DEFE-42E4-6180ADF11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536" y="1393371"/>
            <a:ext cx="3435350" cy="4483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5ECBB7-84FC-7941-1ED3-956E9E390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4384" y="3812731"/>
            <a:ext cx="2791959" cy="2978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4F5EB4-BC1E-D921-F090-2F2FF1652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828" y="64356"/>
            <a:ext cx="3810495" cy="3071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7468F-2C63-6B29-9390-A588C513F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9601" y="185681"/>
            <a:ext cx="7824503" cy="4944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36A34E-A5AF-E512-F043-E5A00DEEB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754" y="5130336"/>
            <a:ext cx="3435350" cy="448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1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2FDD6B-DE08-A715-FDE6-E2816640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29" y="960707"/>
            <a:ext cx="4233152" cy="37427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5DB198-DD9A-C2C7-AF4E-4CFF4FE28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51" y="924266"/>
            <a:ext cx="3670609" cy="3475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ACD8C5-527B-802C-25AB-2772FFD13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582" y="868585"/>
            <a:ext cx="3848418" cy="35529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8CB085-E5E8-F438-4362-FE40F5EED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4622110"/>
            <a:ext cx="3273982" cy="25503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BE2892-C845-D64E-D1B6-5935C93D4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415" y="4465364"/>
            <a:ext cx="2780206" cy="25962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250EAA-AA29-E872-6D1D-C366BE0FE4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315" y="3512226"/>
            <a:ext cx="3795006" cy="33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8391D6-F58A-1795-A807-8A733352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9" y="1042416"/>
            <a:ext cx="2791766" cy="25413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E04A47-E3EF-AE99-15AD-00D91822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53" y="1835519"/>
            <a:ext cx="3058246" cy="25413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96A913-017C-10D6-3102-F96062C1C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85" y="1042416"/>
            <a:ext cx="2400884" cy="22555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D397CB-671F-762D-E24D-BEB54E586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09" y="3816029"/>
            <a:ext cx="3438144" cy="2416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FF90E-4B90-7C35-FFB2-C4831DA2C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741" y="4441107"/>
            <a:ext cx="2700228" cy="18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 design" id="{5BB9B75E-A368-4614-97CA-C549A936357F}" vid="{66BDDD71-3AB6-4D26-9C54-3E9BC0AA3D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AE7813-FB42-416C-BEF8-5F3180DDB0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840F3C-8AB4-4243-A06A-B5999EF600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E26AC2-BC04-45BA-BD7C-5CDF09AA942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{AC567540-0D77-4CB4-B58B-54616E1D39B4}tf11964407_win32</Template>
  <TotalTime>921</TotalTime>
  <Words>1122</Words>
  <Application>Microsoft Office PowerPoint</Application>
  <PresentationFormat>Widescreen</PresentationFormat>
  <Paragraphs>264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Aptos Display</vt:lpstr>
      <vt:lpstr>Aptos Narrow</vt:lpstr>
      <vt:lpstr>Arial</vt:lpstr>
      <vt:lpstr>Calibri</vt:lpstr>
      <vt:lpstr>Courier New</vt:lpstr>
      <vt:lpstr>Gill Sans Nova</vt:lpstr>
      <vt:lpstr>Gill Sans Nova Light</vt:lpstr>
      <vt:lpstr>Sagona Book</vt:lpstr>
      <vt:lpstr>Times New Roman</vt:lpstr>
      <vt:lpstr>Office Theme</vt:lpstr>
      <vt:lpstr>Configuration of Server 2008</vt:lpstr>
      <vt:lpstr>PowerPoint Presentation</vt:lpstr>
      <vt:lpstr>PowerPoint Presentation</vt:lpstr>
      <vt:lpstr>PowerPoint Presentation</vt:lpstr>
      <vt:lpstr>PowerPoint Presentation</vt:lpstr>
      <vt:lpstr>Click start search dcpromo</vt:lpstr>
      <vt:lpstr>meet our team</vt:lpstr>
      <vt:lpstr>areas of focus</vt:lpstr>
      <vt:lpstr>how we get there</vt:lpstr>
      <vt:lpstr>      Install ADDS </vt:lpstr>
      <vt:lpstr>So, it’s show the DNS is installed or active </vt:lpstr>
      <vt:lpstr>PowerPoint Presentation</vt:lpstr>
      <vt:lpstr> DHCP installation</vt:lpstr>
      <vt:lpstr>Click Next</vt:lpstr>
      <vt:lpstr>Click Next</vt:lpstr>
      <vt:lpstr>Installation DHCP </vt:lpstr>
      <vt:lpstr>We are not use WINS setting so click Next</vt:lpstr>
      <vt:lpstr> After click add button you get   this form and insert carefully then click OK and Nex </vt:lpstr>
      <vt:lpstr>Disable DHCP IPv6 b/se we are not use it. And click Next</vt:lpstr>
      <vt:lpstr>Check your configuration and click Install</vt:lpstr>
      <vt:lpstr>PowerPoint Presentation</vt:lpstr>
      <vt:lpstr> When it’s finished we get this information</vt:lpstr>
      <vt:lpstr>PowerPoint Presentation</vt:lpstr>
      <vt:lpstr> Start  Administrative tolls than Active Directory user and Computers</vt:lpstr>
      <vt:lpstr>Right click on domain name click new organizational unit insert name than click OK</vt:lpstr>
      <vt:lpstr>Right click on your organizational Unit click new Group Insert name click OK</vt:lpstr>
      <vt:lpstr>Click user icon and fulfill the information Next insert password click next then finished </vt:lpstr>
      <vt:lpstr>Right click on created user and click properties Click Account then click Logon Hours</vt:lpstr>
      <vt:lpstr>PowerPoint Presentation</vt:lpstr>
      <vt:lpstr>Right click on created user and click properties  Click Account then click Logon To. . .</vt:lpstr>
      <vt:lpstr>PowerPoint Presentation</vt:lpstr>
      <vt:lpstr>Change adapter settings Right click on Local Area Connection then property</vt:lpstr>
      <vt:lpstr>Click on Internet Protocol Version  click Properties Insert IP Address Preferred DNS server address then click OK </vt:lpstr>
      <vt:lpstr>Start  Right click on Computer  Properties     Change settings</vt:lpstr>
      <vt:lpstr>Click Change Click Domain and insert your domain name  OK It’s ask username and password of the domain  OK Finally it’s notice you joined the domain. Then click OK and restart your PC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of Server 2008</dc:title>
  <dc:creator>Windows User</dc:creator>
  <cp:lastModifiedBy>Kidus Kilalidus</cp:lastModifiedBy>
  <cp:revision>117</cp:revision>
  <dcterms:created xsi:type="dcterms:W3CDTF">2023-12-16T08:14:00Z</dcterms:created>
  <dcterms:modified xsi:type="dcterms:W3CDTF">2023-12-31T10:11:52Z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